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49FF-8F7C-4F48-A565-23DF765763A9}" type="datetimeFigureOut">
              <a:rPr lang="ar-IQ" smtClean="0"/>
              <a:t>04/11/1433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91BD-C3F6-4DDE-AE94-2D87C172DE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3611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49FF-8F7C-4F48-A565-23DF765763A9}" type="datetimeFigureOut">
              <a:rPr lang="ar-IQ" smtClean="0"/>
              <a:t>04/11/1433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91BD-C3F6-4DDE-AE94-2D87C172DE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5834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49FF-8F7C-4F48-A565-23DF765763A9}" type="datetimeFigureOut">
              <a:rPr lang="ar-IQ" smtClean="0"/>
              <a:t>04/11/1433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91BD-C3F6-4DDE-AE94-2D87C172DE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540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49FF-8F7C-4F48-A565-23DF765763A9}" type="datetimeFigureOut">
              <a:rPr lang="ar-IQ" smtClean="0"/>
              <a:t>04/11/1433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91BD-C3F6-4DDE-AE94-2D87C172DE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4414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49FF-8F7C-4F48-A565-23DF765763A9}" type="datetimeFigureOut">
              <a:rPr lang="ar-IQ" smtClean="0"/>
              <a:t>04/11/1433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91BD-C3F6-4DDE-AE94-2D87C172DE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0719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49FF-8F7C-4F48-A565-23DF765763A9}" type="datetimeFigureOut">
              <a:rPr lang="ar-IQ" smtClean="0"/>
              <a:t>04/11/1433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91BD-C3F6-4DDE-AE94-2D87C172DE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52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49FF-8F7C-4F48-A565-23DF765763A9}" type="datetimeFigureOut">
              <a:rPr lang="ar-IQ" smtClean="0"/>
              <a:t>04/11/1433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91BD-C3F6-4DDE-AE94-2D87C172DE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0826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49FF-8F7C-4F48-A565-23DF765763A9}" type="datetimeFigureOut">
              <a:rPr lang="ar-IQ" smtClean="0"/>
              <a:t>04/11/1433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91BD-C3F6-4DDE-AE94-2D87C172DE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670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49FF-8F7C-4F48-A565-23DF765763A9}" type="datetimeFigureOut">
              <a:rPr lang="ar-IQ" smtClean="0"/>
              <a:t>04/11/1433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91BD-C3F6-4DDE-AE94-2D87C172DE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8769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49FF-8F7C-4F48-A565-23DF765763A9}" type="datetimeFigureOut">
              <a:rPr lang="ar-IQ" smtClean="0"/>
              <a:t>04/11/1433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91BD-C3F6-4DDE-AE94-2D87C172DE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2083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49FF-8F7C-4F48-A565-23DF765763A9}" type="datetimeFigureOut">
              <a:rPr lang="ar-IQ" smtClean="0"/>
              <a:t>04/11/1433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91BD-C3F6-4DDE-AE94-2D87C172DE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5194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A49FF-8F7C-4F48-A565-23DF765763A9}" type="datetimeFigureOut">
              <a:rPr lang="ar-IQ" smtClean="0"/>
              <a:t>04/11/1433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191BD-C3F6-4DDE-AE94-2D87C172DE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433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من أنا؟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من متابعتي لتعليقات ومشاركات طلبة الجامعة على شبكات التواصل الاجتماعي، أخذت هذه الانطباعات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7449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عينة من صور على الفيسبوك</a:t>
            </a:r>
            <a:endParaRPr lang="ar-IQ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891" y="1600200"/>
            <a:ext cx="4926218" cy="4525963"/>
          </a:xfrm>
        </p:spPr>
      </p:pic>
    </p:spTree>
    <p:extLst>
      <p:ext uri="{BB962C8B-B14F-4D97-AF65-F5344CB8AC3E}">
        <p14:creationId xmlns:p14="http://schemas.microsoft.com/office/powerpoint/2010/main" val="48912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عينة </a:t>
            </a:r>
            <a:r>
              <a:rPr lang="ar-IQ" dirty="0" smtClean="0"/>
              <a:t>أخرى</a:t>
            </a:r>
            <a:endParaRPr lang="ar-IQ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627" y="1600200"/>
            <a:ext cx="3188746" cy="4525963"/>
          </a:xfrm>
        </p:spPr>
      </p:pic>
    </p:spTree>
    <p:extLst>
      <p:ext uri="{BB962C8B-B14F-4D97-AF65-F5344CB8AC3E}">
        <p14:creationId xmlns:p14="http://schemas.microsoft.com/office/powerpoint/2010/main" val="3473159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هل أنا؟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957109"/>
              </p:ext>
            </p:extLst>
          </p:nvPr>
        </p:nvGraphicFramePr>
        <p:xfrm>
          <a:off x="457200" y="1600200"/>
          <a:ext cx="8229600" cy="4145280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أنا محبط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أخاف من البطالة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طاقاتي م</a:t>
                      </a:r>
                      <a:r>
                        <a:rPr lang="ar-IQ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ستنفذة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لا يفهمني أحد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دراستي مملة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دكاترتي طغاة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داخل التخصص على غير رغبتي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لا يوجد وقت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0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mtClean="0"/>
              <a:t>أم أنا</a:t>
            </a:r>
            <a:r>
              <a:rPr lang="ar-IQ" dirty="0" smtClean="0"/>
              <a:t>؟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192232"/>
              </p:ext>
            </p:extLst>
          </p:nvPr>
        </p:nvGraphicFramePr>
        <p:xfrm>
          <a:off x="457200" y="1600200"/>
          <a:ext cx="8229600" cy="4145280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أنا محبط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أعمل لتحسين أحوالي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أخاف من البطالة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سوف أجد عمل لأنني أستحقه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طاقاتي م</a:t>
                      </a:r>
                      <a:r>
                        <a:rPr lang="ar-IQ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ستنفذة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أنا شاب لا حد لطاقاتي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لا يفهمني أحد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أنا أعبر عن نفسي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دراستي مملة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أتعلم ما يستهويني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دكاترتي طغاة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دكاترتي يستحثوا طاقاتي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داخل التخصص على غير رغبتي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سوف استفيد من أي فرصة أمامي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لا يوجد وقت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أنا أدير وقتي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74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108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من أنا؟</vt:lpstr>
      <vt:lpstr>عينة من صور على الفيسبوك</vt:lpstr>
      <vt:lpstr>عينة أخرى</vt:lpstr>
      <vt:lpstr>هل أنا؟</vt:lpstr>
      <vt:lpstr>أم أنا؟</vt:lpstr>
    </vt:vector>
  </TitlesOfParts>
  <Company>Aladdin For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 أنا؟</dc:title>
  <dc:creator>Aladdin PC Center</dc:creator>
  <cp:lastModifiedBy>Aladdin PC Center</cp:lastModifiedBy>
  <cp:revision>3</cp:revision>
  <dcterms:created xsi:type="dcterms:W3CDTF">2012-09-16T05:42:35Z</dcterms:created>
  <dcterms:modified xsi:type="dcterms:W3CDTF">2012-09-19T05:57:40Z</dcterms:modified>
</cp:coreProperties>
</file>